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5"/>
  </p:notesMasterIdLst>
  <p:handoutMasterIdLst>
    <p:handoutMasterId r:id="rId16"/>
  </p:handoutMasterIdLst>
  <p:sldIdLst>
    <p:sldId id="268" r:id="rId2"/>
    <p:sldId id="266" r:id="rId3"/>
    <p:sldId id="270" r:id="rId4"/>
    <p:sldId id="279" r:id="rId5"/>
    <p:sldId id="280" r:id="rId6"/>
    <p:sldId id="272" r:id="rId7"/>
    <p:sldId id="288" r:id="rId8"/>
    <p:sldId id="290" r:id="rId9"/>
    <p:sldId id="281" r:id="rId10"/>
    <p:sldId id="282" r:id="rId11"/>
    <p:sldId id="283" r:id="rId12"/>
    <p:sldId id="292" r:id="rId13"/>
    <p:sldId id="291" r:id="rId14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CB3A2-D6F6-B0DB-1EB7-7DBB8543ABA0}" v="365" dt="2021-06-06T09:45:23.302"/>
    <p1510:client id="{207AEEE0-F809-D5F2-0D30-A3EAAAEBA310}" v="95" dt="2021-06-07T18:17:46.824"/>
    <p1510:client id="{245C5C43-F58D-B63F-09E0-82EAED0F8EC6}" v="235" dt="2021-06-06T14:02:49.513"/>
    <p1510:client id="{38E19278-AA38-A7ED-043E-E98A9264A80D}" v="19" dt="2021-06-08T04:51:48.046"/>
    <p1510:client id="{3A0169A3-B289-4F3D-859A-0076E11A74EA}" v="401" dt="2021-06-06T09:03:57.952"/>
    <p1510:client id="{3F4122E9-1AF8-2721-E567-4699E9D1A1B2}" v="469" dt="2021-06-07T18:11:34.505"/>
    <p1510:client id="{4A4B97C5-4D5F-1B09-8944-FB36ADD57BBB}" v="104" dt="2021-06-08T06:26:33.481"/>
    <p1510:client id="{5228D69F-9752-2304-EAAA-58A2CDAC2D02}" v="208" dt="2021-06-08T06:43:37.658"/>
    <p1510:client id="{56E1D1AB-EE4F-CFC5-91BD-B35CB2867341}" v="4" dt="2021-06-07T16:39:52.909"/>
    <p1510:client id="{78616D3C-64E0-D44F-8BDC-F510ABBE1D03}" v="163" dt="2021-06-06T15:45:29.387"/>
    <p1510:client id="{83D30A5E-4860-CEE1-EBDA-67788151E846}" v="4" dt="2021-06-06T15:00:51.111"/>
    <p1510:client id="{8A3E0491-C7D1-70DB-EE9A-BA3ECDA5FA17}" v="59" dt="2021-06-06T15:31:50.624"/>
    <p1510:client id="{9A5B796E-B6CD-6A7B-4305-F0402478CE90}" v="4" dt="2021-06-07T10:11:34.009"/>
    <p1510:client id="{BCAC5283-EA7D-2B9D-4232-22E9F5563248}" v="2" dt="2021-06-07T17:58:28.767"/>
    <p1510:client id="{BE7745B2-AB4A-1279-38A4-97E75F2525F7}" v="53" dt="2021-06-07T18:04:13.957"/>
    <p1510:client id="{C3EDA290-7AA2-A3F6-E0B1-D7C31E4FDE26}" v="22" dt="2021-06-07T10:40:46.017"/>
    <p1510:client id="{CF595744-C8D7-EEA8-3DCA-96D3894E71E8}" v="72" dt="2021-06-06T15:42:10.418"/>
    <p1510:client id="{D1E48D7E-DB10-4B9E-91E2-276A18A32044}" v="696" dt="2021-06-04T16:22:07.234"/>
    <p1510:client id="{EE1CFE74-CD56-609F-40F0-E2F621462792}" v="47" dt="2021-06-06T09:41:00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08/06/2021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>
              <a:latin typeface="Arial"/>
              <a:ea typeface="ＭＳ Ｐゴシック"/>
              <a:cs typeface="Arial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25F76-5FCB-3E42-9F4B-C72054CFC5AB}" type="slidenum">
              <a:rPr lang="it-IT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19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>
              <a:latin typeface="Arial"/>
              <a:ea typeface="ＭＳ Ｐゴシック"/>
              <a:cs typeface="Arial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25F76-5FCB-3E42-9F4B-C72054CFC5AB}" type="slidenum">
              <a:rPr lang="it-IT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875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/>
                <a:cs typeface="Calibri"/>
              </a:rPr>
              <a:t>WIMP = </a:t>
            </a:r>
            <a:r>
              <a:rPr lang="en-US" i="1">
                <a:latin typeface="Arial"/>
                <a:ea typeface="ＭＳ Ｐゴシック"/>
                <a:cs typeface="Arial"/>
              </a:rPr>
              <a:t>Window, Icon, Menu and Pointing device</a:t>
            </a:r>
            <a:endParaRPr lang="en-US">
              <a:latin typeface="Arial"/>
              <a:ea typeface="ＭＳ Ｐゴシック"/>
              <a:cs typeface="Arial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25F76-5FCB-3E42-9F4B-C72054CFC5AB}" type="slidenum">
              <a:rPr lang="it-IT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13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/>
                <a:cs typeface="Calibri"/>
              </a:rPr>
              <a:t>Version control : pattern </a:t>
            </a:r>
            <a:r>
              <a:rPr lang="en-US" err="1">
                <a:latin typeface="Calibri"/>
                <a:ea typeface="ＭＳ Ｐゴシック"/>
                <a:cs typeface="Calibri"/>
              </a:rPr>
              <a:t>vcs</a:t>
            </a:r>
            <a:r>
              <a:rPr lang="en-US">
                <a:latin typeface="Calibri"/>
                <a:ea typeface="ＭＳ Ｐゴシック"/>
                <a:cs typeface="Calibri"/>
              </a:rPr>
              <a:t> -&gt; branch </a:t>
            </a:r>
            <a:r>
              <a:rPr lang="en-US" err="1">
                <a:latin typeface="Calibri"/>
                <a:ea typeface="ＭＳ Ｐゴシック"/>
                <a:cs typeface="Calibri"/>
              </a:rPr>
              <a:t>sviluppo</a:t>
            </a:r>
            <a:r>
              <a:rPr lang="en-US">
                <a:latin typeface="Calibri"/>
                <a:ea typeface="ＭＳ Ｐゴシック"/>
                <a:cs typeface="Calibri"/>
              </a:rPr>
              <a:t> features e poi dopo diverse </a:t>
            </a:r>
            <a:r>
              <a:rPr lang="en-US" err="1">
                <a:latin typeface="Calibri"/>
                <a:ea typeface="ＭＳ Ｐゴシック"/>
                <a:cs typeface="Calibri"/>
              </a:rPr>
              <a:t>versioni</a:t>
            </a:r>
            <a:r>
              <a:rPr lang="en-US">
                <a:latin typeface="Calibri"/>
                <a:ea typeface="ＭＳ Ｐゴシック"/>
                <a:cs typeface="Calibri"/>
              </a:rPr>
              <a:t> merge con dev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25F76-5FCB-3E42-9F4B-C72054CFC5AB}" type="slidenum">
              <a:rPr lang="it-IT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56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/>
                <a:cs typeface="Calibri"/>
              </a:rPr>
              <a:t>Version control : pattern </a:t>
            </a:r>
            <a:r>
              <a:rPr lang="en-US" err="1">
                <a:latin typeface="Calibri"/>
                <a:ea typeface="ＭＳ Ｐゴシック"/>
                <a:cs typeface="Calibri"/>
              </a:rPr>
              <a:t>vcs</a:t>
            </a:r>
            <a:r>
              <a:rPr lang="en-US">
                <a:latin typeface="Calibri"/>
                <a:ea typeface="ＭＳ Ｐゴシック"/>
                <a:cs typeface="Calibri"/>
              </a:rPr>
              <a:t> -&gt; branch </a:t>
            </a:r>
            <a:r>
              <a:rPr lang="en-US" err="1">
                <a:latin typeface="Calibri"/>
                <a:ea typeface="ＭＳ Ｐゴシック"/>
                <a:cs typeface="Calibri"/>
              </a:rPr>
              <a:t>sviluppo</a:t>
            </a:r>
            <a:r>
              <a:rPr lang="en-US">
                <a:latin typeface="Calibri"/>
                <a:ea typeface="ＭＳ Ｐゴシック"/>
                <a:cs typeface="Calibri"/>
              </a:rPr>
              <a:t> features e poi dopo diverse </a:t>
            </a:r>
            <a:r>
              <a:rPr lang="en-US" err="1">
                <a:latin typeface="Calibri"/>
                <a:ea typeface="ＭＳ Ｐゴシック"/>
                <a:cs typeface="Calibri"/>
              </a:rPr>
              <a:t>versioni</a:t>
            </a:r>
            <a:r>
              <a:rPr lang="en-US">
                <a:latin typeface="Calibri"/>
                <a:ea typeface="ＭＳ Ｐゴシック"/>
                <a:cs typeface="Calibri"/>
              </a:rPr>
              <a:t> merge con dev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25F76-5FCB-3E42-9F4B-C72054CFC5AB}" type="slidenum">
              <a:rPr lang="it-IT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91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/>
                <a:cs typeface="Calibri"/>
              </a:rPr>
              <a:t>Version control : pattern </a:t>
            </a:r>
            <a:r>
              <a:rPr lang="en-US" err="1">
                <a:latin typeface="Calibri"/>
                <a:ea typeface="ＭＳ Ｐゴシック"/>
                <a:cs typeface="Calibri"/>
              </a:rPr>
              <a:t>vcs</a:t>
            </a:r>
            <a:r>
              <a:rPr lang="en-US">
                <a:latin typeface="Calibri"/>
                <a:ea typeface="ＭＳ Ｐゴシック"/>
                <a:cs typeface="Calibri"/>
              </a:rPr>
              <a:t> -&gt; branch </a:t>
            </a:r>
            <a:r>
              <a:rPr lang="en-US" err="1">
                <a:latin typeface="Calibri"/>
                <a:ea typeface="ＭＳ Ｐゴシック"/>
                <a:cs typeface="Calibri"/>
              </a:rPr>
              <a:t>sviluppo</a:t>
            </a:r>
            <a:r>
              <a:rPr lang="en-US">
                <a:latin typeface="Calibri"/>
                <a:ea typeface="ＭＳ Ｐゴシック"/>
                <a:cs typeface="Calibri"/>
              </a:rPr>
              <a:t> features e poi dopo diverse </a:t>
            </a:r>
            <a:r>
              <a:rPr lang="en-US" err="1">
                <a:latin typeface="Calibri"/>
                <a:ea typeface="ＭＳ Ｐゴシック"/>
                <a:cs typeface="Calibri"/>
              </a:rPr>
              <a:t>versioni</a:t>
            </a:r>
            <a:r>
              <a:rPr lang="en-US">
                <a:latin typeface="Calibri"/>
                <a:ea typeface="ＭＳ Ｐゴシック"/>
                <a:cs typeface="Calibri"/>
              </a:rPr>
              <a:t> merge con dev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25F76-5FCB-3E42-9F4B-C72054CFC5AB}" type="slidenum">
              <a:rPr lang="it-IT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43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/>
              <a:t>Inserisci titolo</a:t>
            </a:r>
            <a:endParaRPr lang="it-IT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Modulo / </a:t>
            </a:r>
            <a:r>
              <a:rPr lang="fr-CH" err="1"/>
              <a:t>Codice</a:t>
            </a:r>
            <a:r>
              <a:rPr lang="fr-CH"/>
              <a:t> </a:t>
            </a:r>
            <a:r>
              <a:rPr lang="fr-CH" err="1"/>
              <a:t>Progetto</a:t>
            </a:r>
            <a:endParaRPr lang="fr-CH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err="1"/>
              <a:t>Inserire</a:t>
            </a:r>
            <a:r>
              <a:rPr lang="fr-CH"/>
              <a:t> modulo / </a:t>
            </a:r>
            <a:r>
              <a:rPr lang="fr-CH" err="1"/>
              <a:t>Codice</a:t>
            </a:r>
            <a:r>
              <a:rPr lang="fr-CH"/>
              <a:t> </a:t>
            </a:r>
            <a:r>
              <a:rPr lang="fr-CH" err="1"/>
              <a:t>Progetto</a:t>
            </a:r>
            <a:r>
              <a:rPr lang="fr-CH"/>
              <a:t> se </a:t>
            </a:r>
            <a:r>
              <a:rPr lang="fr-CH" err="1"/>
              <a:t>disponibile</a:t>
            </a:r>
            <a:endParaRPr lang="fr-CH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/>
              <a:t>Inserisci testo. </a:t>
            </a:r>
            <a:r>
              <a:rPr lang="it-IT" err="1"/>
              <a:t>Posuere</a:t>
            </a:r>
            <a:r>
              <a:rPr lang="it-IT"/>
              <a:t> non </a:t>
            </a:r>
            <a:r>
              <a:rPr lang="it-IT" err="1"/>
              <a:t>eleifend</a:t>
            </a:r>
            <a:r>
              <a:rPr lang="it-IT"/>
              <a:t> id, porta et </a:t>
            </a:r>
            <a:r>
              <a:rPr lang="it-IT" err="1"/>
              <a:t>augue</a:t>
            </a:r>
            <a:r>
              <a:rPr lang="it-IT"/>
              <a:t>. </a:t>
            </a:r>
            <a:r>
              <a:rPr lang="it-IT" err="1"/>
              <a:t>Praesent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suscipit</a:t>
            </a:r>
            <a:r>
              <a:rPr lang="it-IT"/>
              <a:t> magna, ut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leo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eu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habitant</a:t>
            </a:r>
            <a:r>
              <a:rPr lang="it-IT"/>
              <a:t> morbi </a:t>
            </a:r>
            <a:r>
              <a:rPr lang="it-IT" err="1"/>
              <a:t>tristique</a:t>
            </a:r>
            <a:r>
              <a:rPr lang="it-IT"/>
              <a:t> </a:t>
            </a:r>
            <a:r>
              <a:rPr lang="it-IT" err="1"/>
              <a:t>senectus</a:t>
            </a:r>
            <a:r>
              <a:rPr lang="it-IT"/>
              <a:t> et </a:t>
            </a:r>
            <a:r>
              <a:rPr lang="it-IT" err="1"/>
              <a:t>netus</a:t>
            </a:r>
            <a:r>
              <a:rPr lang="it-IT"/>
              <a:t> et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/>
              <a:t>Inserisci testo. </a:t>
            </a:r>
            <a:r>
              <a:rPr lang="it-IT" err="1"/>
              <a:t>Posuere</a:t>
            </a:r>
            <a:r>
              <a:rPr lang="it-IT"/>
              <a:t> non </a:t>
            </a:r>
            <a:r>
              <a:rPr lang="it-IT" err="1"/>
              <a:t>eleifend</a:t>
            </a:r>
            <a:r>
              <a:rPr lang="it-IT"/>
              <a:t> id, porta et </a:t>
            </a:r>
            <a:r>
              <a:rPr lang="it-IT" err="1"/>
              <a:t>augue</a:t>
            </a:r>
            <a:r>
              <a:rPr lang="it-IT"/>
              <a:t>. </a:t>
            </a:r>
            <a:r>
              <a:rPr lang="it-IT" err="1"/>
              <a:t>Praesent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suscipit</a:t>
            </a:r>
            <a:r>
              <a:rPr lang="it-IT"/>
              <a:t> magna, ut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leo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eu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habitant</a:t>
            </a:r>
            <a:r>
              <a:rPr lang="it-IT"/>
              <a:t> morbi </a:t>
            </a:r>
            <a:r>
              <a:rPr lang="it-IT" err="1"/>
              <a:t>tristique</a:t>
            </a:r>
            <a:r>
              <a:rPr lang="it-IT"/>
              <a:t> </a:t>
            </a:r>
            <a:r>
              <a:rPr lang="it-IT" err="1"/>
              <a:t>senectus</a:t>
            </a:r>
            <a:r>
              <a:rPr lang="it-IT"/>
              <a:t> et </a:t>
            </a:r>
            <a:r>
              <a:rPr lang="it-IT" err="1"/>
              <a:t>netus</a:t>
            </a:r>
            <a:r>
              <a:rPr lang="it-IT"/>
              <a:t> et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</a:t>
            </a:r>
          </a:p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/>
              <a:t>Inserisci testo. </a:t>
            </a:r>
            <a:r>
              <a:rPr lang="it-IT" err="1"/>
              <a:t>Posuere</a:t>
            </a:r>
            <a:r>
              <a:rPr lang="it-IT"/>
              <a:t> non </a:t>
            </a:r>
            <a:r>
              <a:rPr lang="it-IT" err="1"/>
              <a:t>eleifend</a:t>
            </a:r>
            <a:r>
              <a:rPr lang="it-IT"/>
              <a:t> id, porta et </a:t>
            </a:r>
            <a:r>
              <a:rPr lang="it-IT" err="1"/>
              <a:t>augue</a:t>
            </a:r>
            <a:r>
              <a:rPr lang="it-IT"/>
              <a:t>. </a:t>
            </a:r>
            <a:r>
              <a:rPr lang="it-IT" err="1"/>
              <a:t>Praesent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suscipit</a:t>
            </a:r>
            <a:r>
              <a:rPr lang="it-IT"/>
              <a:t> magna, ut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leo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eu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habitant</a:t>
            </a:r>
            <a:r>
              <a:rPr lang="it-IT"/>
              <a:t> morbi </a:t>
            </a:r>
            <a:r>
              <a:rPr lang="it-IT" err="1"/>
              <a:t>tristique</a:t>
            </a:r>
            <a:r>
              <a:rPr lang="it-IT"/>
              <a:t> </a:t>
            </a:r>
            <a:r>
              <a:rPr lang="it-IT" err="1"/>
              <a:t>senectus</a:t>
            </a:r>
            <a:r>
              <a:rPr lang="it-IT"/>
              <a:t> et </a:t>
            </a:r>
            <a:r>
              <a:rPr lang="it-IT" err="1"/>
              <a:t>netus</a:t>
            </a:r>
            <a:r>
              <a:rPr lang="it-IT"/>
              <a:t> et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e.ravani@student.supsi.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mailto:Lorenzo.ronzani@student.supsi.c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lIns="0" tIns="0" rIns="0" bIns="0" anchor="t"/>
          <a:lstStyle/>
          <a:p>
            <a:r>
              <a:rPr lang="it-IT" err="1">
                <a:ea typeface="ＭＳ Ｐゴシック"/>
              </a:rPr>
              <a:t>CalendarioRRR</a:t>
            </a:r>
            <a:br>
              <a:rPr lang="it-IT"/>
            </a:b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Ravani Davide</a:t>
            </a:r>
          </a:p>
          <a:p>
            <a:r>
              <a:rPr lang="it-IT"/>
              <a:t>Ronzani Lorenzo</a:t>
            </a:r>
          </a:p>
          <a:p>
            <a:r>
              <a:rPr lang="it-IT"/>
              <a:t>Riccardi Andrea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/>
              <a:t>Ingegneria Informatica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IT"/>
              <a:t>DTI.M-I4040.21</a:t>
            </a:r>
          </a:p>
          <a:p>
            <a:endParaRPr lang="it-IT"/>
          </a:p>
          <a:p>
            <a:br>
              <a:rPr lang="it-CH"/>
            </a:br>
            <a:endParaRPr lang="it-IT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t-IT"/>
              <a:t>Giancarlo Corti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/>
              <a:t>SUPSI DTI </a:t>
            </a:r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/>
              <a:t>Committente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/>
              <a:t>2020/2021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it-IT"/>
              <a:t>Matteo </a:t>
            </a:r>
            <a:r>
              <a:rPr lang="it-IT" err="1"/>
              <a:t>Besenzoni</a:t>
            </a:r>
            <a:endParaRPr lang="it-IT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08.06.2021</a:t>
            </a:r>
            <a:endParaRPr lang="it-IT"/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Accessibilità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Controllo input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Data automatica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Traduzione</a:t>
            </a:r>
            <a:endParaRPr lang="it-IT" sz="1800">
              <a:cs typeface="Arial"/>
            </a:endParaRPr>
          </a:p>
          <a:p>
            <a:endParaRPr lang="it-IT" sz="1800"/>
          </a:p>
          <a:p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Risultati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7E5E98-66BC-4CDD-973B-FAA1292B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51" y="2454593"/>
            <a:ext cx="3771742" cy="4024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A5F9B3CA-87CB-42A5-91AA-2E24EC96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321" y="2454645"/>
            <a:ext cx="3721488" cy="39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Prodotto funzionante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Conoscenze acquisite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Team work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Version control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Sviluppo completo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/>
              <a:t>Conclusione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7E5E98-66BC-4CDD-973B-FAA1292B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51" y="2379866"/>
            <a:ext cx="3771742" cy="4173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3AEF87BA-23D1-46A7-ABD8-61787B8D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733" y="2379133"/>
            <a:ext cx="3769783" cy="41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Demo</a:t>
            </a:r>
            <a:endParaRPr lang="it-IT"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5B232A67-344E-4269-8F8D-D88D8CEC9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8528" y="1931905"/>
            <a:ext cx="7793872" cy="43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>
          <a:xfrm>
            <a:off x="93930" y="5699050"/>
            <a:ext cx="3057752" cy="1054063"/>
          </a:xfrm>
        </p:spPr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Contatti:</a:t>
            </a:r>
            <a:endParaRPr lang="it-IT"/>
          </a:p>
          <a:p>
            <a:pPr marL="285750" indent="-285750">
              <a:buFont typeface="Courier New" charset="0"/>
              <a:buChar char="o"/>
            </a:pPr>
            <a:r>
              <a:rPr lang="it-IT">
                <a:ea typeface="ＭＳ Ｐゴシック"/>
                <a:hlinkClick r:id="rId3"/>
              </a:rPr>
              <a:t>Davide.ravani@student.supsi.ch</a:t>
            </a:r>
            <a:endParaRPr lang="it-IT"/>
          </a:p>
          <a:p>
            <a:pPr marL="285750" indent="-285750">
              <a:buFont typeface="Courier New" charset="0"/>
              <a:buChar char="o"/>
            </a:pPr>
            <a:r>
              <a:rPr lang="it-IT">
                <a:ea typeface="ＭＳ Ｐゴシック"/>
                <a:hlinkClick r:id="rId4"/>
              </a:rPr>
              <a:t>Lorenzo.ronzani@student.supsi.ch</a:t>
            </a:r>
            <a:endParaRPr lang="it-IT"/>
          </a:p>
          <a:p>
            <a:pPr marL="285750" indent="-285750">
              <a:buFont typeface="Courier New" charset="0"/>
              <a:buChar char="o"/>
            </a:pPr>
            <a:r>
              <a:rPr lang="it-IT">
                <a:ea typeface="ＭＳ Ｐゴシック"/>
              </a:rPr>
              <a:t>Andrea.riccardi@student.supsi.ch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/>
              <a:t>Conclusione</a:t>
            </a: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2C8740-6DF8-40B8-BBD7-9C9CA68C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103" y="1597412"/>
            <a:ext cx="5441794" cy="40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3BB664F-EB10-4062-B9FF-07F88287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47" y="2380423"/>
            <a:ext cx="3783014" cy="4173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Motivazione e richiesta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Obiettivi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Modalità d’approccio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Struttura e classi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Risultati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Conclusione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8173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</a:rPr>
              <a:t>Sviluppare un calendario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  <a:latin typeface="Arial"/>
                <a:ea typeface="ＭＳ Ｐゴシック"/>
              </a:rPr>
              <a:t>Requisiti:</a:t>
            </a:r>
            <a:endParaRPr lang="it-CH" sz="320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it-CH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Utente</a:t>
            </a:r>
            <a:endParaRPr lang="it-CH" sz="140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it-CH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Funzionali</a:t>
            </a:r>
            <a:endParaRPr lang="it-CH" sz="140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it-CH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Non funzionali</a:t>
            </a:r>
          </a:p>
          <a:p>
            <a:pPr marL="1028700" lvl="1" indent="-285750">
              <a:buFont typeface="Courier New" panose="020B0604020202020204" pitchFamily="34" charset="0"/>
              <a:buChar char="o"/>
            </a:pPr>
            <a:r>
              <a:rPr lang="it-CH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Sistema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</a:rPr>
              <a:t>Output: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Prodotto software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Funzionante</a:t>
            </a:r>
            <a:endParaRPr lang="it-IT" sz="140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4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Mantenibile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400">
                <a:solidFill>
                  <a:srgbClr val="000000"/>
                </a:solidFill>
                <a:latin typeface="Arial" panose="020B0604020202020204" pitchFamily="34" charset="0"/>
              </a:rPr>
              <a:t>Versione GUI </a:t>
            </a:r>
            <a:endParaRPr lang="it-IT" sz="1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endParaRPr lang="it-IT" sz="3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endParaRPr lang="it-IT" sz="3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it-CH" sz="1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it-CH" sz="10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</a:p>
          <a:p>
            <a:r>
              <a:rPr lang="it-IT" sz="10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endParaRPr lang="it-CH" sz="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Motivazione e richiesta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13CC5D-E51E-4445-A163-984095A9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47" y="2380423"/>
            <a:ext cx="3783014" cy="4173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49814CA-0FAA-4652-873C-8C5ACB73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6" y="2389055"/>
            <a:ext cx="3787893" cy="41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0" i="0" u="none" strike="noStrike" baseline="0">
                <a:solidFill>
                  <a:srgbClr val="000000"/>
                </a:solidFill>
                <a:latin typeface="Arial"/>
                <a:ea typeface="ＭＳ Ｐゴシック"/>
              </a:rPr>
              <a:t>Team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  <a:latin typeface="Arial"/>
                <a:ea typeface="ＭＳ Ｐゴシック"/>
              </a:rPr>
              <a:t>Nozioni corso</a:t>
            </a:r>
            <a:endParaRPr lang="it-IT" sz="18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  <a:latin typeface="Arial"/>
                <a:ea typeface="ＭＳ Ｐゴシック"/>
              </a:rPr>
              <a:t>Lavoro incrementale</a:t>
            </a:r>
            <a:endParaRPr lang="it-IT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00"/>
                </a:solidFill>
                <a:latin typeface="Arial"/>
                <a:ea typeface="ＭＳ Ｐゴシック"/>
              </a:rPr>
              <a:t>Separazione dei concetti</a:t>
            </a:r>
            <a:endParaRPr lang="it-IT" sz="18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Obiettivi</a:t>
            </a:r>
            <a:endParaRPr lang="it-IT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2BEF3D-012C-4CCE-B1AA-E8CA1A3C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47" y="2380423"/>
            <a:ext cx="3783014" cy="4173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A3B1C73-B73B-4842-A138-EB229670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19" y="2389138"/>
            <a:ext cx="3778044" cy="41746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496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Char char="•"/>
            </a:pPr>
            <a:r>
              <a:rPr lang="it-IT" sz="1800">
                <a:ea typeface="ＭＳ Ｐゴシック"/>
              </a:rPr>
              <a:t>Sviluppo progetto completo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Concetti corso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Nuovo approccio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Team work</a:t>
            </a:r>
            <a:endParaRPr lang="it-IT" sz="1800"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Gestione tempo e lavoro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/>
              <a:t>Problema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2BEF3D-012C-4CCE-B1AA-E8CA1A3C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47" y="2380423"/>
            <a:ext cx="3783014" cy="4173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A3B1C73-B73B-4842-A138-EB229670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19" y="2389138"/>
            <a:ext cx="3778044" cy="4174629"/>
          </a:xfrm>
          <a:prstGeom prst="rect">
            <a:avLst/>
          </a:prstGeom>
        </p:spPr>
      </p:pic>
      <p:pic>
        <p:nvPicPr>
          <p:cNvPr id="6" name="Immagine 6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0CCA0575-B49E-4BB7-9826-DC7F550F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733" y="2382223"/>
            <a:ext cx="3769784" cy="4167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248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Step principali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Modello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Test continui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Version control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Suddivisione compiti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Modalità d’approccio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7E5E98-66BC-4CDD-973B-FAA1292B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51" y="2379866"/>
            <a:ext cx="3771742" cy="41739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03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Struttura classi</a:t>
            </a:r>
            <a:endParaRPr lang="it-IT"/>
          </a:p>
        </p:txBody>
      </p:sp>
      <p:pic>
        <p:nvPicPr>
          <p:cNvPr id="2" name="Immagine 4" descr="Immagine che contiene testo, esterni, screenshot, parecchi&#10;&#10;Descrizione generata automaticamente">
            <a:extLst>
              <a:ext uri="{FF2B5EF4-FFF2-40B4-BE49-F238E27FC236}">
                <a16:creationId xmlns:a16="http://schemas.microsoft.com/office/drawing/2014/main" id="{597570F4-8654-4B1B-AAD1-8FA978F1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40" y="2260169"/>
            <a:ext cx="7844050" cy="4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Struttura classi</a:t>
            </a:r>
            <a:endParaRPr lang="it-IT"/>
          </a:p>
        </p:txBody>
      </p:sp>
      <p:pic>
        <p:nvPicPr>
          <p:cNvPr id="5" name="Immagine 5" descr="Immagine che contiene testo, esterni, screenshot, metallo&#10;&#10;Descrizione generata automaticamente">
            <a:extLst>
              <a:ext uri="{FF2B5EF4-FFF2-40B4-BE49-F238E27FC236}">
                <a16:creationId xmlns:a16="http://schemas.microsoft.com/office/drawing/2014/main" id="{A2E0E09A-261E-4731-B103-6BFD9CBB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40" y="2261879"/>
            <a:ext cx="7844050" cy="43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Performante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Principi WIMP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Golden Rules applicate</a:t>
            </a:r>
            <a:endParaRPr lang="it-IT" sz="1800">
              <a:ea typeface="+mn-lt"/>
              <a:cs typeface="+mn-lt"/>
            </a:endParaRPr>
          </a:p>
          <a:p>
            <a:pPr marL="1028700" lvl="1" indent="-285750">
              <a:buFont typeface="Arial,Sans-Serif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User in control</a:t>
            </a:r>
            <a:endParaRPr lang="en-US" sz="1800">
              <a:ea typeface="+mn-lt"/>
              <a:cs typeface="+mn-lt"/>
            </a:endParaRPr>
          </a:p>
          <a:p>
            <a:pPr marL="1028700" lvl="1" indent="-285750">
              <a:buFont typeface="Arial,Sans-Serif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Memory load ridotto</a:t>
            </a:r>
            <a:endParaRPr lang="en-US" sz="1800">
              <a:ea typeface="+mn-lt"/>
              <a:cs typeface="+mn-lt"/>
            </a:endParaRPr>
          </a:p>
          <a:p>
            <a:pPr marL="1028700" lvl="1" indent="-285750">
              <a:buFont typeface="Arial,Sans-Serif" panose="020B0604020202020204" pitchFamily="34" charset="0"/>
              <a:buChar char="•"/>
            </a:pPr>
            <a:r>
              <a:rPr lang="it-IT" sz="1800">
                <a:ea typeface="ＭＳ Ｐゴシック"/>
                <a:cs typeface="Arial"/>
              </a:rPr>
              <a:t>Interfaccia consistente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Internalizzazione e Localizzazione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>
                <a:ea typeface="ＭＳ Ｐゴシック"/>
              </a:rPr>
              <a:t>Eventi mese corrente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>
              <a:ea typeface="ＭＳ Ｐゴシック"/>
            </a:endParaRPr>
          </a:p>
          <a:p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>
                <a:ea typeface="ＭＳ Ｐゴシック"/>
              </a:rPr>
              <a:t>Risultati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7E5E98-66BC-4CDD-973B-FAA1292B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51" y="2619231"/>
            <a:ext cx="3771742" cy="3695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211824"/>
      </p:ext>
    </p:extLst>
  </p:cSld>
  <p:clrMapOvr>
    <a:masterClrMapping/>
  </p:clrMapOvr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250</Words>
  <Application>Microsoft Office PowerPoint</Application>
  <PresentationFormat>Presentazione su schermo (4:3)</PresentationFormat>
  <Paragraphs>111</Paragraphs>
  <Slides>13</Slides>
  <Notes>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Arial,Sans-Serif</vt:lpstr>
      <vt:lpstr>Calibri</vt:lpstr>
      <vt:lpstr>Courier New</vt:lpstr>
      <vt:lpstr>Times New Roman</vt:lpstr>
      <vt:lpstr>PPT_StudentKit_DTI</vt:lpstr>
      <vt:lpstr>CalendarioRRR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Lorenzo Ronzani</cp:lastModifiedBy>
  <cp:revision>8</cp:revision>
  <cp:lastPrinted>2012-05-23T12:47:14Z</cp:lastPrinted>
  <dcterms:created xsi:type="dcterms:W3CDTF">2012-06-06T06:29:02Z</dcterms:created>
  <dcterms:modified xsi:type="dcterms:W3CDTF">2021-06-08T06:47:19Z</dcterms:modified>
</cp:coreProperties>
</file>